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4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91012-D09F-425C-83E2-4EDF4FF9E3E5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5F2F0-993E-40AB-B398-22A12116C7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6541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91012-D09F-425C-83E2-4EDF4FF9E3E5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5F2F0-993E-40AB-B398-22A12116C7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058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91012-D09F-425C-83E2-4EDF4FF9E3E5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5F2F0-993E-40AB-B398-22A12116C7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605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91012-D09F-425C-83E2-4EDF4FF9E3E5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5F2F0-993E-40AB-B398-22A12116C7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540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91012-D09F-425C-83E2-4EDF4FF9E3E5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5F2F0-993E-40AB-B398-22A12116C7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744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91012-D09F-425C-83E2-4EDF4FF9E3E5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5F2F0-993E-40AB-B398-22A12116C7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1423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91012-D09F-425C-83E2-4EDF4FF9E3E5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5F2F0-993E-40AB-B398-22A12116C7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583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91012-D09F-425C-83E2-4EDF4FF9E3E5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5F2F0-993E-40AB-B398-22A12116C7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3048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91012-D09F-425C-83E2-4EDF4FF9E3E5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5F2F0-993E-40AB-B398-22A12116C7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7069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91012-D09F-425C-83E2-4EDF4FF9E3E5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5F2F0-993E-40AB-B398-22A12116C7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7290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91012-D09F-425C-83E2-4EDF4FF9E3E5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5F2F0-993E-40AB-B398-22A12116C7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0249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91012-D09F-425C-83E2-4EDF4FF9E3E5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5F2F0-993E-40AB-B398-22A12116C7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473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329517-A2BF-4960-BA1C-484A6601E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473" y="471460"/>
            <a:ext cx="8543925" cy="1077020"/>
          </a:xfrm>
        </p:spPr>
        <p:txBody>
          <a:bodyPr>
            <a:normAutofit/>
          </a:bodyPr>
          <a:lstStyle/>
          <a:p>
            <a:r>
              <a:rPr lang="en-US" altLang="ja-JP" dirty="0"/>
              <a:t>『</a:t>
            </a:r>
            <a:r>
              <a:rPr lang="ja-JP" altLang="en-US" dirty="0"/>
              <a:t>　　　　　　　　　　　</a:t>
            </a:r>
            <a:r>
              <a:rPr lang="en-US" altLang="ja-JP" dirty="0"/>
              <a:t>』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60A646E-26F8-48F0-9BD8-C72E17FBC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911" y="2050025"/>
            <a:ext cx="8543925" cy="1077020"/>
          </a:xfrm>
        </p:spPr>
        <p:txBody>
          <a:bodyPr/>
          <a:lstStyle/>
          <a:p>
            <a:pPr marL="0" indent="0">
              <a:buNone/>
            </a:pPr>
            <a:r>
              <a:rPr lang="ja-JP" altLang="en-US" dirty="0"/>
              <a:t>・</a:t>
            </a:r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2493320-E94B-48C0-A62D-709680088E25}"/>
              </a:ext>
            </a:extLst>
          </p:cNvPr>
          <p:cNvSpPr txBox="1"/>
          <p:nvPr/>
        </p:nvSpPr>
        <p:spPr>
          <a:xfrm>
            <a:off x="597911" y="303899"/>
            <a:ext cx="1497526" cy="31745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463" dirty="0"/>
              <a:t>キャッチコピー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C28DCD6-7BBD-418D-A5FA-3DD917330106}"/>
              </a:ext>
            </a:extLst>
          </p:cNvPr>
          <p:cNvSpPr txBox="1"/>
          <p:nvPr/>
        </p:nvSpPr>
        <p:spPr>
          <a:xfrm>
            <a:off x="7715348" y="451270"/>
            <a:ext cx="2060179" cy="12179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463" dirty="0"/>
              <a:t>日付：　　年　月　日</a:t>
            </a:r>
            <a:endParaRPr lang="en-US" altLang="ja-JP" sz="1463" dirty="0"/>
          </a:p>
          <a:p>
            <a:r>
              <a:rPr lang="ja-JP" altLang="en-US" sz="1463" dirty="0"/>
              <a:t>グループ番号：</a:t>
            </a:r>
            <a:endParaRPr lang="en-US" altLang="ja-JP" sz="1463" dirty="0"/>
          </a:p>
          <a:p>
            <a:r>
              <a:rPr lang="ja-JP" altLang="en-US" sz="1463" dirty="0"/>
              <a:t>進行係：</a:t>
            </a:r>
            <a:endParaRPr lang="en-US" altLang="ja-JP" sz="1463" dirty="0"/>
          </a:p>
          <a:p>
            <a:r>
              <a:rPr lang="ja-JP" altLang="en-US" sz="1463" dirty="0"/>
              <a:t>書記係：</a:t>
            </a:r>
            <a:endParaRPr lang="en-US" altLang="ja-JP" sz="1463" dirty="0"/>
          </a:p>
          <a:p>
            <a:r>
              <a:rPr lang="ja-JP" altLang="en-US" sz="1463" dirty="0"/>
              <a:t>発表者：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B7089FE-E9A5-4664-BF99-788B4A880D27}"/>
              </a:ext>
            </a:extLst>
          </p:cNvPr>
          <p:cNvSpPr txBox="1"/>
          <p:nvPr/>
        </p:nvSpPr>
        <p:spPr>
          <a:xfrm>
            <a:off x="597911" y="1557311"/>
            <a:ext cx="1122423" cy="31745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463" dirty="0"/>
              <a:t>公園の設定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CA10BB7-21F1-456A-AE71-169FA3FC759E}"/>
              </a:ext>
            </a:extLst>
          </p:cNvPr>
          <p:cNvSpPr txBox="1"/>
          <p:nvPr/>
        </p:nvSpPr>
        <p:spPr>
          <a:xfrm>
            <a:off x="597910" y="3469860"/>
            <a:ext cx="934871" cy="31745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463" dirty="0"/>
              <a:t>取り組み</a:t>
            </a:r>
          </a:p>
        </p:txBody>
      </p:sp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194A34E0-CB97-4148-8C1B-AF270346B1A0}"/>
              </a:ext>
            </a:extLst>
          </p:cNvPr>
          <p:cNvSpPr txBox="1">
            <a:spLocks/>
          </p:cNvSpPr>
          <p:nvPr/>
        </p:nvSpPr>
        <p:spPr>
          <a:xfrm>
            <a:off x="597910" y="4130134"/>
            <a:ext cx="8543925" cy="10770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/>
              <a:t>・</a:t>
            </a:r>
          </a:p>
        </p:txBody>
      </p:sp>
    </p:spTree>
    <p:extLst>
      <p:ext uri="{BB962C8B-B14F-4D97-AF65-F5344CB8AC3E}">
        <p14:creationId xmlns:p14="http://schemas.microsoft.com/office/powerpoint/2010/main" val="3673527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23</Words>
  <Application>Microsoft Office PowerPoint</Application>
  <PresentationFormat>A4 210 x 297 mm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『　　　　　　　　　　　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『　　　　　　　　　　　』</dc:title>
  <dc:creator>本野 優</dc:creator>
  <cp:lastModifiedBy>ikemoto.s@posa.or.jp</cp:lastModifiedBy>
  <cp:revision>6</cp:revision>
  <dcterms:created xsi:type="dcterms:W3CDTF">2021-03-24T06:33:49Z</dcterms:created>
  <dcterms:modified xsi:type="dcterms:W3CDTF">2023-09-25T04:08:39Z</dcterms:modified>
</cp:coreProperties>
</file>